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CA8057-62D7-4098-9489-DE4ECD75EE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25F3DE-08A8-41AE-9414-8BF554FD59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6BF5851-780B-4F33-975F-17ABD47D6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F7F483-3C05-466A-84FE-A50453A58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9EBB2E4-6D90-4608-BC07-0719FA03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7983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199FDD-CAD7-4FE7-B77D-B22C639AF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5AF29C6-FBA7-47FF-8B0F-9A518A696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72CD4D-FD68-4921-A33F-6CA51BE2A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15E35C-67F7-45F6-9718-73AFC73FD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FB6FBD-0975-4DCE-874A-91DB3672A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004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C38E7A1-0944-4D6D-A457-ABBFD28AC4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1ABDA56-4E98-4469-82E5-6F9700B5B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8AACB0-144B-42EC-808D-81CD14049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6E0C3EE-B878-4D17-9EC5-7789963AC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37B719-C436-4EEA-B7C4-1B00E151E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4792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5F2590-5FD0-452F-BC4D-546A42F2C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F65895-8B70-4C1E-82B5-F302AB08F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E99220E-CD45-4C43-9F31-92FBB0C5E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B93E27-5DAB-4EE8-B2DC-878A18713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1B4C51E-0685-4CD3-97C2-457C45DC2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262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5866CE-0E3B-41D2-A362-628885E48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D9B22B1-9095-458D-BC6C-35FD523CFD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8410FA-9355-4D76-B2D2-F5E3C72C3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0FBB53-6FB4-44A9-B6C4-2976919CC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C37365-FA38-4672-AC6F-6E37CCBEA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7190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2941C7-9B35-48F4-8C2F-2C119D8A5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1990F7-657C-4F25-8CE5-811B49ABD9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AF9448B-FD91-44B3-995D-17814D2F1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C55107F-95BC-4BD4-8295-82EA6F83A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8D33A8D-B9A3-45CB-B53A-963B608E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0393721-ACCF-483F-B1FE-EB90F2AF1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836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71D007-4036-4056-9E16-223E3F74A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B11723F-0891-42E2-B8C2-D1A9A3A31C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088B9D7-2297-415F-8E8D-9AE9FA8A28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E9B117C-0194-4724-B6E3-6C4FC03C91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DD33F45-A179-4D62-80F6-EFE819FA13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4DFDB7C-83F9-4B5E-A9E8-D77E8ACA9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D545C5D-919C-4071-B49F-D44878D5A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051686D-DD84-4A0C-90FB-AFC3F8B1B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1286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A64F7F-275B-45AA-B415-146F23D82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2D6D5B1-A46C-468F-94D3-D30330FC7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6E0004D-DF4E-4D7F-9E84-3D27A6DD7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FDEB443-D4FD-4F6B-BD6A-155C3B1AA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8113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495D002-D253-46E0-820C-18045C5E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3A0BD2-777D-4E56-A215-A13DA20E2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022E91-E369-4926-AE96-7C7D2AB26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5193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A07DE9-1BDD-44B2-BF09-2D5B4DA12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9AF624-5588-4575-B7FC-5062D398C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0EF9239-BB48-4D6A-BFFE-CB6DC0380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E6345F2-ACD7-4C86-8811-83CFF73E1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B919EA6-FB34-456F-BAC0-89149C856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CCE142C-1FE8-4977-A9E6-D4825823C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4515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8AF25-0417-4AC3-995D-34ABFA3C9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65D551E-7972-400D-9536-DE9D7CD87D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58D1FE2-65B9-4B69-9883-DAA08F8239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A839773-2672-46AE-8FA0-B5335CF9B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B7959FD-6E77-46C3-9394-C24A19F6A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6CC18C0-3939-4462-82C3-EB02892BF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772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975E05B-A0FE-44F7-A78E-CD05F8F64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0CD19A8-1A46-45D7-A758-592CD86A6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72BDD67-E0E0-4865-B035-FE0032C725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F4928-E42A-4A41-A7C9-D19FB95DE692}" type="datetimeFigureOut">
              <a:rPr lang="zh-TW" altLang="en-US" smtClean="0"/>
              <a:t>2021/10/26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ABA6CFA-6887-433A-9681-EC13282345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E67A92-62AC-4953-B569-3C00139E0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B617F-85B8-4EA2-9CC7-D13C233A4E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2045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8884F6-44EE-4F1D-A072-11CEAB6932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fr-FR" altLang="zh-TW" sz="5400" dirty="0"/>
              <a:t>Lab 2 - Simulator</a:t>
            </a:r>
            <a:endParaRPr lang="zh-TW" altLang="en-US" sz="66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FD5F72C-5502-4DB9-87D5-45A8D3A836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3200" dirty="0"/>
              <a:t>r09921006 </a:t>
            </a:r>
            <a:r>
              <a:rPr lang="zh-TW" altLang="en-US" sz="3200" dirty="0"/>
              <a:t> 莊志淵</a:t>
            </a:r>
          </a:p>
        </p:txBody>
      </p:sp>
    </p:spTree>
    <p:extLst>
      <p:ext uri="{BB962C8B-B14F-4D97-AF65-F5344CB8AC3E}">
        <p14:creationId xmlns:p14="http://schemas.microsoft.com/office/powerpoint/2010/main" val="207303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D0D0D48-9130-4ECE-A01F-1D72C93D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35528"/>
            <a:ext cx="3932237" cy="595745"/>
          </a:xfrm>
        </p:spPr>
        <p:txBody>
          <a:bodyPr>
            <a:normAutofit/>
          </a:bodyPr>
          <a:lstStyle/>
          <a:p>
            <a:r>
              <a:rPr lang="en-US" altLang="zh-TW" dirty="0"/>
              <a:t>Location #1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FD705B1-9154-4198-B791-9725E4F5D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696" y="831273"/>
            <a:ext cx="9544608" cy="596750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A4FD06BE-AE25-4CE9-82F1-BE05F60B05C2}"/>
              </a:ext>
            </a:extLst>
          </p:cNvPr>
          <p:cNvSpPr/>
          <p:nvPr/>
        </p:nvSpPr>
        <p:spPr>
          <a:xfrm>
            <a:off x="1323696" y="4244336"/>
            <a:ext cx="2100991" cy="123343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2059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D0D0D48-9130-4ECE-A01F-1D72C93D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35528"/>
            <a:ext cx="3932237" cy="595745"/>
          </a:xfrm>
        </p:spPr>
        <p:txBody>
          <a:bodyPr>
            <a:normAutofit/>
          </a:bodyPr>
          <a:lstStyle/>
          <a:p>
            <a:r>
              <a:rPr lang="en-US" altLang="zh-TW" dirty="0"/>
              <a:t>Location #2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FD705B1-9154-4198-B791-9725E4F5D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696" y="831273"/>
            <a:ext cx="9544607" cy="596750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A4FD06BE-AE25-4CE9-82F1-BE05F60B05C2}"/>
              </a:ext>
            </a:extLst>
          </p:cNvPr>
          <p:cNvSpPr/>
          <p:nvPr/>
        </p:nvSpPr>
        <p:spPr>
          <a:xfrm>
            <a:off x="1323696" y="4244336"/>
            <a:ext cx="2100991" cy="123343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844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D0D0D48-9130-4ECE-A01F-1D72C93D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35528"/>
            <a:ext cx="3932237" cy="595745"/>
          </a:xfrm>
        </p:spPr>
        <p:txBody>
          <a:bodyPr>
            <a:normAutofit/>
          </a:bodyPr>
          <a:lstStyle/>
          <a:p>
            <a:r>
              <a:rPr lang="en-US" altLang="zh-TW" dirty="0"/>
              <a:t>Location #3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FD705B1-9154-4198-B791-9725E4F5D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696" y="835884"/>
            <a:ext cx="9544607" cy="5958286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A4FD06BE-AE25-4CE9-82F1-BE05F60B05C2}"/>
              </a:ext>
            </a:extLst>
          </p:cNvPr>
          <p:cNvSpPr/>
          <p:nvPr/>
        </p:nvSpPr>
        <p:spPr>
          <a:xfrm>
            <a:off x="1323696" y="4244336"/>
            <a:ext cx="2100991" cy="123343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590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D0D0D48-9130-4ECE-A01F-1D72C93D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35528"/>
            <a:ext cx="3932237" cy="595745"/>
          </a:xfrm>
        </p:spPr>
        <p:txBody>
          <a:bodyPr>
            <a:normAutofit/>
          </a:bodyPr>
          <a:lstStyle/>
          <a:p>
            <a:r>
              <a:rPr lang="en-US" altLang="zh-TW" dirty="0"/>
              <a:t>Location #4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FD705B1-9154-4198-B791-9725E4F5D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696" y="838019"/>
            <a:ext cx="9544607" cy="5954016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A4FD06BE-AE25-4CE9-82F1-BE05F60B05C2}"/>
              </a:ext>
            </a:extLst>
          </p:cNvPr>
          <p:cNvSpPr/>
          <p:nvPr/>
        </p:nvSpPr>
        <p:spPr>
          <a:xfrm>
            <a:off x="1323696" y="4244336"/>
            <a:ext cx="2100991" cy="123343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4409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AD0D0D48-9130-4ECE-A01F-1D72C93D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35528"/>
            <a:ext cx="3932237" cy="595745"/>
          </a:xfrm>
        </p:spPr>
        <p:txBody>
          <a:bodyPr>
            <a:normAutofit/>
          </a:bodyPr>
          <a:lstStyle/>
          <a:p>
            <a:r>
              <a:rPr lang="en-US" altLang="zh-TW" dirty="0"/>
              <a:t>Location #5</a:t>
            </a:r>
            <a:endParaRPr lang="zh-TW" altLang="en-US" dirty="0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0FD705B1-9154-4198-B791-9725E4F5D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737" y="838019"/>
            <a:ext cx="9540021" cy="5954016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A4FD06BE-AE25-4CE9-82F1-BE05F60B05C2}"/>
              </a:ext>
            </a:extLst>
          </p:cNvPr>
          <p:cNvSpPr/>
          <p:nvPr/>
        </p:nvSpPr>
        <p:spPr>
          <a:xfrm>
            <a:off x="1323696" y="4244336"/>
            <a:ext cx="2100991" cy="1233438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9050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21</Words>
  <Application>Microsoft Office PowerPoint</Application>
  <PresentationFormat>寬螢幕</PresentationFormat>
  <Paragraphs>7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新細明體</vt:lpstr>
      <vt:lpstr>Arial</vt:lpstr>
      <vt:lpstr>Calibri</vt:lpstr>
      <vt:lpstr>Calibri Light</vt:lpstr>
      <vt:lpstr>Office 佈景主題</vt:lpstr>
      <vt:lpstr>Lab 2 - Simulator</vt:lpstr>
      <vt:lpstr>Location #1</vt:lpstr>
      <vt:lpstr>Location #2</vt:lpstr>
      <vt:lpstr>Location #3</vt:lpstr>
      <vt:lpstr>Location #4</vt:lpstr>
      <vt:lpstr>Location #5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2 - Simulator</dc:title>
  <dc:creator>莊志淵</dc:creator>
  <cp:lastModifiedBy>莊志淵</cp:lastModifiedBy>
  <cp:revision>2</cp:revision>
  <dcterms:created xsi:type="dcterms:W3CDTF">2021-10-25T16:34:08Z</dcterms:created>
  <dcterms:modified xsi:type="dcterms:W3CDTF">2021-10-25T16:43:46Z</dcterms:modified>
</cp:coreProperties>
</file>

<file path=docProps/thumbnail.jpeg>
</file>